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1" r:id="rId2"/>
    <p:sldId id="259" r:id="rId3"/>
    <p:sldId id="270" r:id="rId4"/>
    <p:sldId id="260" r:id="rId5"/>
    <p:sldId id="262" r:id="rId6"/>
    <p:sldId id="263" r:id="rId7"/>
    <p:sldId id="264" r:id="rId8"/>
    <p:sldId id="265" r:id="rId9"/>
    <p:sldId id="266" r:id="rId10"/>
    <p:sldId id="256" r:id="rId11"/>
    <p:sldId id="267" r:id="rId12"/>
    <p:sldId id="294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7" r:id="rId41"/>
    <p:sldId id="300" r:id="rId42"/>
    <p:sldId id="298" r:id="rId43"/>
    <p:sldId id="301" r:id="rId44"/>
    <p:sldId id="302" r:id="rId45"/>
    <p:sldId id="303" r:id="rId46"/>
    <p:sldId id="258" r:id="rId47"/>
    <p:sldId id="299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2CADE-5D76-44EC-A6D7-6B815A421F3A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ABD81-295D-4447-B00F-D952F9D873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30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603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6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5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B72C-F1E1-7FE3-C522-8F8BF08B5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0FF12-2EDF-19CE-8A0B-FF2C1D460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03EE6-C7C2-72D6-8D3A-40AAF5F5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AD4F-C2E7-8E4F-A32E-38DAAD0D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3C3C5-7B54-DE97-C789-C8E42A9C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F2F5-BB58-D16F-BBD9-67B954C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FCD2C-E4CE-6A05-4CBE-EFBCFE7D0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303EE-95CC-042C-18E8-6C8DB218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1A1F4-B08C-B91E-0B98-A1225B38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45F2-5C54-D7D7-FD92-1487BF51E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2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28D8-E61E-1CDB-C083-9EAA9C67B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7E817-558C-FD67-6BB7-6E287E919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BB3F5-4E05-996A-F3B5-7F5A59C3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D18D3-F88F-8E77-2873-9F74EA84A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2A8D7-5F57-657C-7BD6-C31D6890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1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1829-7D5B-1AC4-DD29-82B9A5B5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F3FD-2265-07B9-F77B-F9E5403BA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2893-4F83-44E2-0932-F7BF0A83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A0C99-41A6-B00C-B637-08F6571F8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E0A33-292F-E4DF-CFAA-FEE62B5C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5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7D95-D1E1-7ABA-9D5C-D7C0DF2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01F49-1AFD-E44E-2E3D-6F6480AC8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E49FC-FAC3-FEF5-492F-2214871E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9C663-540F-CB66-2B59-BBAB2D61D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23B2-70EE-9A02-662A-BE29B9A8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9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7103-006B-7EE1-8BBA-A1C757AA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5491-A9E5-9F71-8787-A3B32845D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771A6-D702-0A7B-53B1-D54870B5D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8E964-A3EF-E10E-A82A-4580BD03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68AFC-86CA-4B3A-B9B4-6959DF0B1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D33AA-9E6B-08CA-4813-A1A0BCB6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5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A954-FFC2-8C92-C2BE-ED47F791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AF12D-C367-B1E6-8F1F-8C2C13B7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6BC38-253A-5D3D-E51A-1D4247ECD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FD9D1-DAA5-8CA9-FA5F-29ACFA8AD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50DC2-8878-FFA6-7698-65AC3D1A0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27D6D-5492-EF40-22C1-F3448990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E594E-D248-95E5-FA90-652114B8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682DE-15A5-A92D-AAD6-2DA02270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3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E8E9-5402-700F-D78E-05854624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2A630-4A98-E1E2-6C33-4F32946C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5C745-9ED1-87BF-6A71-A70B6E29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B9A47-DD7F-DCE9-B159-AFF0B072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0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E0D2C-9015-15EC-7640-85DE702B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07054-F71B-21F1-BB2C-03633F7A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AAC48-D8C1-2AA7-FAA9-824159EC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0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6A64-3325-09FD-696B-B4B56E9A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9F43C-0419-69EA-AC86-2E01F07C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73017-AEE0-075F-7630-6B741579F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F02BA-FBF7-7F81-17B1-8982A066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8C90A-F66E-6B91-6D9C-34BD590B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514D1-4E04-C159-0588-CEC342E2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1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8D7B-43B4-93F2-CE9B-D85AB84B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8F304-5974-9986-8F4D-BCBAC056B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E9D40-0188-BD3F-3037-456C994B2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CB29B-3BFC-F3F4-7625-16B15443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4A5F4-F84B-7FFD-F5D7-2CC44D54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AC628-08D1-5CEF-FBAC-FF051985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77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D18BE-7AED-DB07-5B1D-9AA52767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E00C4-F0CA-91F1-F0E0-A44B18983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9008D-948B-5CC1-92BD-25E63F555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E1745-6F22-4086-8257-CAC9C31F1028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438C-20D0-AE64-6960-A9B04ABB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1E5E-8EB5-07D2-3D66-159556A1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0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C3D8-ECA7-7496-68A2-8A8AF11E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2D82E-ED97-87F5-340B-C86B11AA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E08AA-7962-FF9B-30C4-39EA2C2B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97"/>
            <a:ext cx="12192000" cy="66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3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C8FB-CF7E-C37E-6CE6-1E0E44C92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009D3-49B3-3672-C3F1-3CF089149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7B82-184E-CB3C-4292-47C06530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37253"/>
            <a:ext cx="8864600" cy="49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1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7647-37C7-1513-A28A-112312E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3BA9-B4E8-7615-9E8B-958B9333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F6028-969B-6DE3-4DCE-5CEEF4A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33"/>
            <a:ext cx="12192000" cy="6175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B1C9A-F805-0EF0-7D3B-E7C03CCA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23887"/>
            <a:ext cx="118872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7647-37C7-1513-A28A-112312E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3BA9-B4E8-7615-9E8B-958B9333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24D1C-7CA2-5EF2-B7C3-27B7677B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304800"/>
            <a:ext cx="107727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BD02-2BC7-2E60-75D3-7244661B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A. TensorFlow 1.x vs TensorFlow 2.0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16CB4-03FD-D469-0DAF-4461113F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246BA-AF2D-CAB2-A0E5-8402EA39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937"/>
            <a:ext cx="9013825" cy="52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8758-283E-B98D-48CC-703FD625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9720-1106-1136-9D9F-A6A87C7B0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CFF70-610F-FCDC-6DE4-403DB48F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4781"/>
            <a:ext cx="10096500" cy="5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1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B. Introducing Neural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7B406-7CB9-C804-0626-C95EA618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2173526"/>
            <a:ext cx="7225748" cy="25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7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7B406-7CB9-C804-0626-C95EA618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9815"/>
            <a:ext cx="10515600" cy="36429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A2A6B-E112-EA4A-3A7D-7BDB6257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3" y="1488327"/>
            <a:ext cx="10515600" cy="523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2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7B406-7CB9-C804-0626-C95EA618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9815"/>
            <a:ext cx="10515600" cy="36429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A80DEF-2512-456E-ACE8-D55715B3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27" y="1288310"/>
            <a:ext cx="10276946" cy="5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3A291-85F8-91DE-6BCF-0C3E57BDC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5AFF6-4548-3B2E-F033-21C10AF3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994763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3A291-85F8-91DE-6BCF-0C3E57BDC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79633-B4AB-4DC7-11AD-168D4430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2" y="1690688"/>
            <a:ext cx="10778067" cy="48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6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 1: Exploring the TensorFlow 2.0 Framework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09952-51CC-24DD-64A9-3AA1FE148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827931"/>
            <a:ext cx="7188199" cy="31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09961-1233-CD20-D62B-0DAC17AE7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936117"/>
            <a:ext cx="7225748" cy="49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05AB0-505A-AABB-1CF0-52A8EB93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274" y="1825625"/>
            <a:ext cx="7549452" cy="4351338"/>
          </a:xfrm>
        </p:spPr>
      </p:pic>
    </p:spTree>
    <p:extLst>
      <p:ext uri="{BB962C8B-B14F-4D97-AF65-F5344CB8AC3E}">
        <p14:creationId xmlns:p14="http://schemas.microsoft.com/office/powerpoint/2010/main" val="2149595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A88B08E-9C75-DD99-4969-B432543F9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472" y="1825625"/>
            <a:ext cx="7715055" cy="4351338"/>
          </a:xfrm>
        </p:spPr>
      </p:pic>
    </p:spTree>
    <p:extLst>
      <p:ext uri="{BB962C8B-B14F-4D97-AF65-F5344CB8AC3E}">
        <p14:creationId xmlns:p14="http://schemas.microsoft.com/office/powerpoint/2010/main" val="1320722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664EC4-BEC9-4EB1-1F41-361EBD1E4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291"/>
            <a:ext cx="5048970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7F511-4E95-5699-6B46-30A6422E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833" y="1910291"/>
            <a:ext cx="4583300" cy="43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5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545439-BF91-212A-4B8F-23B34C2F8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339" y="1825625"/>
            <a:ext cx="5603321" cy="4351338"/>
          </a:xfrm>
        </p:spPr>
      </p:pic>
    </p:spTree>
    <p:extLst>
      <p:ext uri="{BB962C8B-B14F-4D97-AF65-F5344CB8AC3E}">
        <p14:creationId xmlns:p14="http://schemas.microsoft.com/office/powerpoint/2010/main" val="3173228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0B15C5-CC60-2D8D-9851-5A0A28213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095" y="1825625"/>
            <a:ext cx="7009809" cy="4351338"/>
          </a:xfrm>
        </p:spPr>
      </p:pic>
    </p:spTree>
    <p:extLst>
      <p:ext uri="{BB962C8B-B14F-4D97-AF65-F5344CB8AC3E}">
        <p14:creationId xmlns:p14="http://schemas.microsoft.com/office/powerpoint/2010/main" val="1779811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DC574-3576-11DD-9679-B36630DC7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7" r="-2" b="797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D62DF-D7DD-16FA-802A-2707E8621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2" r="2556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6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833F5-325F-9E20-560C-51C63931F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45" r="9883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719FB-2445-32DF-7269-C979A3AEC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" r="8418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5EDC4-7998-6422-5BCA-7BFD712CB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8686"/>
            <a:ext cx="10515600" cy="4145215"/>
          </a:xfrm>
        </p:spPr>
      </p:pic>
    </p:spTree>
    <p:extLst>
      <p:ext uri="{BB962C8B-B14F-4D97-AF65-F5344CB8AC3E}">
        <p14:creationId xmlns:p14="http://schemas.microsoft.com/office/powerpoint/2010/main" val="622626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90377-5CD0-3F4F-FC7C-205414B0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458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C132-7A56-AC3F-80CE-DBDAB6FE8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28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80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 in Brief in Module 1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2AB65-51C2-3CB7-2F6F-4D525CE5D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A. TensorFlow 1.x vs TensorFlow 2.0 </a:t>
            </a:r>
          </a:p>
          <a:p>
            <a:r>
              <a:rPr lang="en-US" dirty="0"/>
              <a:t>B. Introducing Neural Networks </a:t>
            </a:r>
          </a:p>
          <a:p>
            <a:r>
              <a:rPr lang="en-US" dirty="0"/>
              <a:t>C. Neurons and Activation Functions</a:t>
            </a:r>
          </a:p>
          <a:p>
            <a:r>
              <a:rPr lang="en-US" dirty="0"/>
              <a:t>D. Working with Tensors and Variables </a:t>
            </a:r>
          </a:p>
        </p:txBody>
      </p:sp>
    </p:spTree>
    <p:extLst>
      <p:ext uri="{BB962C8B-B14F-4D97-AF65-F5344CB8AC3E}">
        <p14:creationId xmlns:p14="http://schemas.microsoft.com/office/powerpoint/2010/main" val="106077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D1C38F7-D0F8-4C45-80C3-83C79862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981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13ACB-EFCA-3626-DAF9-587F8E887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00" y="306400"/>
            <a:ext cx="5182184" cy="2914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32773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F2D81-987B-AAB2-FF48-7CE45AA54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0" y="3714354"/>
            <a:ext cx="5182184" cy="27595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95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33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C. 	Neurons and Activation Functions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7A98B-560A-933C-9430-EC4A643C2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84" y="1825625"/>
            <a:ext cx="8352431" cy="4351338"/>
          </a:xfrm>
        </p:spPr>
      </p:pic>
    </p:spTree>
    <p:extLst>
      <p:ext uri="{BB962C8B-B14F-4D97-AF65-F5344CB8AC3E}">
        <p14:creationId xmlns:p14="http://schemas.microsoft.com/office/powerpoint/2010/main" val="3975688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D. Working with Tensors and Variables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CF056-6915-F399-1476-8193DA5C8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41920"/>
            <a:ext cx="7225748" cy="39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D. Demo: Working with Tensors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328C9-CBC5-749D-6F08-C2C0737DC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57" r="-2" b="456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290CF-E787-4F78-7C26-5046BD03D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" r="4938" b="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23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D.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 </a:t>
            </a:r>
            <a:r>
              <a:rPr lang="en-US" sz="4800" dirty="0"/>
              <a:t>Working with Tensors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A78E9F8-146C-9BB6-CE95-A184B924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67" y="2711938"/>
            <a:ext cx="5263155" cy="3592103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13DB52-28BC-418B-2298-DA420DF4C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8640" y="2641600"/>
            <a:ext cx="5446008" cy="36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37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D.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 </a:t>
            </a:r>
            <a:r>
              <a:rPr lang="en-US" sz="4800" dirty="0"/>
              <a:t>Working with Tensors -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2A5E0-5466-96A4-657A-AFA8E2222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454" y="2957665"/>
            <a:ext cx="4849820" cy="334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4B903-04EC-4F1B-9C71-DE025386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689" y="2957665"/>
            <a:ext cx="5647892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 </a:t>
            </a:r>
            <a:r>
              <a:rPr lang="en-US" dirty="0"/>
              <a:t>Working with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3BAB3-828B-0D94-31E2-8E64BBAFC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unlike tensors are mutable (most important example such as the assign operation can’t be performed on tensors). They are recommended way to share the persistent states in the program. </a:t>
            </a:r>
          </a:p>
          <a:p>
            <a:r>
              <a:rPr lang="en-US" dirty="0"/>
              <a:t>It is a mutable container holding tensors. If you don’t specify any data type TensorFlow will by default specify it to some data type.</a:t>
            </a:r>
          </a:p>
          <a:p>
            <a:r>
              <a:rPr lang="en-US" dirty="0"/>
              <a:t>TensorFlow operations can be applied to the variables as well. The variable can be converted to the tensors or NumPy as well.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99C86-6B42-F97C-965C-FACAC43F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55" y="4862462"/>
            <a:ext cx="5186451" cy="17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Working with Variables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985CA-6EEC-8601-07D1-4E75F6E56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671" y="1507143"/>
            <a:ext cx="7658911" cy="4193861"/>
          </a:xfrm>
        </p:spPr>
      </p:pic>
    </p:spTree>
    <p:extLst>
      <p:ext uri="{BB962C8B-B14F-4D97-AF65-F5344CB8AC3E}">
        <p14:creationId xmlns:p14="http://schemas.microsoft.com/office/powerpoint/2010/main" val="1853664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 2: Understanding Dynamic and Static Computation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96E37B-9269-2678-1976-C27EDDB6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580" y="2074363"/>
            <a:ext cx="7481220" cy="27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Contents in Brief in Module 2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2AB65-51C2-3CB7-2F6F-4D525CE5D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A. The Computation Graph</a:t>
            </a:r>
          </a:p>
          <a:p>
            <a:r>
              <a:rPr lang="en-US" dirty="0"/>
              <a:t>B. Static and Dynamic Computation Graphs</a:t>
            </a:r>
          </a:p>
          <a:p>
            <a:r>
              <a:rPr lang="en-US" dirty="0"/>
              <a:t>C. Demo – TensorFlow V1 Sessions to Execute Static Computation graphs</a:t>
            </a:r>
          </a:p>
          <a:p>
            <a:r>
              <a:rPr lang="en-US" dirty="0"/>
              <a:t>D. Tensor board to Visualize Graphs </a:t>
            </a:r>
          </a:p>
        </p:txBody>
      </p:sp>
    </p:spTree>
    <p:extLst>
      <p:ext uri="{BB962C8B-B14F-4D97-AF65-F5344CB8AC3E}">
        <p14:creationId xmlns:p14="http://schemas.microsoft.com/office/powerpoint/2010/main" val="110306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2DDB8-1BD2-693E-448D-0C3C265C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A. TensorFlow 1.x vs TensorFlow 2.0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8A7EA-E073-71C9-BE52-CF4B95B9F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32241"/>
            <a:ext cx="7225748" cy="37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55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A. The Computation Graph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C1AF18-9DF9-6275-08B1-2D1C410F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31" y="582318"/>
            <a:ext cx="2655773" cy="1719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E19D5-EFCE-F952-AB9C-3B1D1ACA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430" y="582318"/>
            <a:ext cx="2697432" cy="1719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2AF4E3-66F3-201D-C271-23CED4848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05" y="2624071"/>
            <a:ext cx="2998699" cy="15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97ACA-7C4E-4A64-1A11-A00A8E4C0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430" y="2624071"/>
            <a:ext cx="2998699" cy="7346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096D1-4205-A956-653F-9F0C7458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052" y="4665824"/>
            <a:ext cx="6483958" cy="1694032"/>
          </a:xfrm>
        </p:spPr>
        <p:txBody>
          <a:bodyPr anchor="ctr">
            <a:normAutofit/>
          </a:bodyPr>
          <a:lstStyle/>
          <a:p>
            <a:r>
              <a:rPr lang="en-US" sz="1600"/>
              <a:t>The series of computations and the transformations that these computations apply make up a computation graph.</a:t>
            </a:r>
          </a:p>
          <a:p>
            <a:r>
              <a:rPr lang="en-US" sz="1600"/>
              <a:t>Nodes can be thought as the neurons and the edges in the graphs can be thought as the functions. </a:t>
            </a:r>
          </a:p>
          <a:p>
            <a:r>
              <a:rPr lang="en-US" sz="1600"/>
              <a:t>Executing the graph transforms the input tensors to the output results. </a:t>
            </a:r>
          </a:p>
        </p:txBody>
      </p:sp>
    </p:spTree>
    <p:extLst>
      <p:ext uri="{BB962C8B-B14F-4D97-AF65-F5344CB8AC3E}">
        <p14:creationId xmlns:p14="http://schemas.microsoft.com/office/powerpoint/2010/main" val="124572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A. The Computation Graph 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667D6-A837-72C8-544F-7F3241CD7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1900"/>
              <a:t>Representing all the computations in the form of a graph is very powerful because the graph allows the Tensor Flow framework to optimize the operations that you perform on the input data. </a:t>
            </a:r>
            <a:endParaRPr lang="en-US" sz="1900" dirty="0"/>
          </a:p>
        </p:txBody>
      </p:sp>
      <p:pic>
        <p:nvPicPr>
          <p:cNvPr id="7" name="Picture 6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E9E146-EE9A-B7E1-C858-629021B8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6" y="2405149"/>
            <a:ext cx="9229331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2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23B4E7-CD2B-0E7E-0875-32965AD91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B. Static and Dynamic Computation Graphs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EBE84-7D96-5E08-6127-50D21B35F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519" y="1966293"/>
            <a:ext cx="994896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32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BE14D-1B84-3FD8-6BC5-694E0695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381000"/>
            <a:ext cx="119538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3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8AFCD-DFA1-E46C-8041-96A6BB70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57162"/>
            <a:ext cx="117919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8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A98E1-9CEB-A964-B374-FB2D8EF3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57162"/>
            <a:ext cx="117919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75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0DE96-774D-3A34-D8E0-9029211E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09"/>
            <a:ext cx="12192000" cy="65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76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F4C28-45D9-568F-1E3C-D935EE12B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45818-F1C7-87C4-0D5C-8AF7E84D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5"/>
            <a:ext cx="5189375" cy="5811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A862BC-5080-E6BC-F6CF-0BE922B6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575" y="298580"/>
            <a:ext cx="5326223" cy="58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4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AFF47-56E0-731A-54AA-71F449BA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157162"/>
            <a:ext cx="107727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1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669"/>
            <a:ext cx="10292255" cy="1072055"/>
          </a:xfrm>
        </p:spPr>
        <p:txBody>
          <a:bodyPr>
            <a:normAutofit fontScale="90000"/>
          </a:bodyPr>
          <a:lstStyle/>
          <a:p>
            <a:r>
              <a:rPr lang="en-US" dirty="0"/>
              <a:t>Static graphs are easy to optimize and hence TF1.0 still supports static graphs as well.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E541A-1900-2E24-9505-BDD8A0B6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8565"/>
            <a:ext cx="10515600" cy="48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D97D-B69D-C52D-D7E2-F8BCBE9C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2F90-CD1C-8E3A-AA64-EE53DC93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D6562-C8B8-66A6-42D8-9C7F194F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23815"/>
            <a:ext cx="9004300" cy="49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5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B8486-BBA4-782A-0042-41BF1132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3608"/>
            <a:ext cx="10759750" cy="52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9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23B4E7-CD2B-0E7E-0875-32965AD91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Demo – TensorFlow V1 Sessions to Execute Static Computation graphs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EBA54D0-BBAB-C4B2-7AFB-9C7B27183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97" y="1966293"/>
            <a:ext cx="1120040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6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669"/>
            <a:ext cx="10292255" cy="107205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4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4A98-0B9B-4498-FC6A-5E76631D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224A-B643-014B-B790-7DA24977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84DE7-7094-61EF-8433-FC0F39A1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452572"/>
            <a:ext cx="9512300" cy="49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6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EE0F-7CD8-16EA-C34A-60418153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E778-058F-10D3-F0C4-8653F219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AEA8F-D4BE-FD73-9402-20E0C7AF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90688"/>
            <a:ext cx="10718800" cy="46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11C9-3AA5-2145-FCC6-05A17221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61D4F-0DE0-AD33-4550-1DA1EEE95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2CF40-A8E8-5E91-CE29-07CD8998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8101"/>
            <a:ext cx="866140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1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A3A0-348D-F752-CD1C-1502A279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D8FCE-F111-988B-EAE1-CD4233DFB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C2D1B-4255-4F89-9587-759577EB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690688"/>
            <a:ext cx="9226550" cy="4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530</Words>
  <Application>Microsoft Office PowerPoint</Application>
  <PresentationFormat>Widescreen</PresentationFormat>
  <Paragraphs>64</Paragraphs>
  <Slides>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Avenir Next LT Pro</vt:lpstr>
      <vt:lpstr>Calibri</vt:lpstr>
      <vt:lpstr>Calibri Light</vt:lpstr>
      <vt:lpstr>Office Theme</vt:lpstr>
      <vt:lpstr>PowerPoint Presentation</vt:lpstr>
      <vt:lpstr>Module 1: Exploring the TensorFlow 2.0 Framework</vt:lpstr>
      <vt:lpstr>Contents in Brief in Module 1</vt:lpstr>
      <vt:lpstr>A. TensorFlow 1.x vs TensorFlow 2.0 </vt:lpstr>
      <vt:lpstr>A. TensorFlow 1.x vs TensorFlow 2.0 </vt:lpstr>
      <vt:lpstr>A. TensorFlow 1.x vs TensorFlow 2.0 </vt:lpstr>
      <vt:lpstr>A. TensorFlow 1.x vs TensorFlow 2.0 </vt:lpstr>
      <vt:lpstr>A. TensorFlow 1.x vs TensorFlow 2.0 </vt:lpstr>
      <vt:lpstr>A. TensorFlow 1.x vs TensorFlow 2.0 </vt:lpstr>
      <vt:lpstr>PowerPoint Presentation</vt:lpstr>
      <vt:lpstr>PowerPoint Presentation</vt:lpstr>
      <vt:lpstr>PowerPoint Presentation</vt:lpstr>
      <vt:lpstr>A. TensorFlow 1.x vs TensorFlow 2.0 </vt:lpstr>
      <vt:lpstr>A. TensorFlow 1.x vs TensorFlow 2.0 </vt:lpstr>
      <vt:lpstr>B. Introducing Neural Networks </vt:lpstr>
      <vt:lpstr>B. Introducing Neural Networks </vt:lpstr>
      <vt:lpstr>B. Introducing Neural Networks </vt:lpstr>
      <vt:lpstr>B. Introducing Neural Networks </vt:lpstr>
      <vt:lpstr>B. Introducing Neural Networks 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D. Working with Tensors and Variables </vt:lpstr>
      <vt:lpstr>D. Demo: Working with Tensors</vt:lpstr>
      <vt:lpstr>D. Demo: Working with Tensors</vt:lpstr>
      <vt:lpstr>D. Demo: Working with Tensors - Operations</vt:lpstr>
      <vt:lpstr>D. Demo: Working with Variables </vt:lpstr>
      <vt:lpstr>D. Working with Variables </vt:lpstr>
      <vt:lpstr>Module 2: Understanding Dynamic and Static Computation Graphs</vt:lpstr>
      <vt:lpstr>Contents in Brief in Module 2</vt:lpstr>
      <vt:lpstr>A. The Computation Graph </vt:lpstr>
      <vt:lpstr>A. The Computation Graph </vt:lpstr>
      <vt:lpstr>B. Static and Dynamic Computation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graphs are easy to optimize and hence TF1.0 still supports static graphs as well.</vt:lpstr>
      <vt:lpstr>Crux </vt:lpstr>
      <vt:lpstr>C. Demo – TensorFlow V1 Sessions to Execute Static Computation graphs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Rai, Saurav</dc:creator>
  <cp:lastModifiedBy>Rai, Saurav</cp:lastModifiedBy>
  <cp:revision>105</cp:revision>
  <dcterms:created xsi:type="dcterms:W3CDTF">2023-11-20T12:55:41Z</dcterms:created>
  <dcterms:modified xsi:type="dcterms:W3CDTF">2024-03-30T12:40:05Z</dcterms:modified>
</cp:coreProperties>
</file>